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0" r:id="rId4"/>
    <p:sldId id="261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2832" autoAdjust="0"/>
  </p:normalViewPr>
  <p:slideViewPr>
    <p:cSldViewPr snapToGrid="0">
      <p:cViewPr varScale="1">
        <p:scale>
          <a:sx n="64" d="100"/>
          <a:sy n="64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5T06:57:24.668" idx="1">
    <p:pos x="10" y="1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69B3B-3E00-48F4-93F4-A66619BE17FE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B912-7916-488F-B7C9-A7282C738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79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25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88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62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41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27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54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45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05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34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7A11-3559-4AAB-AB40-8AE0019B3A3F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8065-28BD-4FAA-A08C-7C4FB0D10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7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рамка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43043" y="2843043"/>
            <a:ext cx="6858000" cy="1171914"/>
          </a:xfrm>
          <a:prstGeom prst="rect">
            <a:avLst/>
          </a:prstGeom>
          <a:noFill/>
        </p:spPr>
      </p:pic>
      <p:pic>
        <p:nvPicPr>
          <p:cNvPr id="1027" name="Picture 3" descr="C:\Users\Владелец\Downloads\прозрачный 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5784" y="153911"/>
            <a:ext cx="1081920" cy="124032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0C8021-401D-49B5-8D45-F7577F1D40D5}"/>
              </a:ext>
            </a:extLst>
          </p:cNvPr>
          <p:cNvSpPr txBox="1"/>
          <p:nvPr/>
        </p:nvSpPr>
        <p:spPr>
          <a:xfrm>
            <a:off x="1865376" y="969264"/>
            <a:ext cx="8549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</a:rPr>
              <a:t>Работа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</a:rPr>
              <a:t>на конкурс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</a:rPr>
              <a:t>«Лучшие практики наставничества»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</a:rPr>
              <a:t> в номинации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</a:rPr>
              <a:t>«Командный дух»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54EDFF-22C3-404D-B92C-260000DD74A6}"/>
              </a:ext>
            </a:extLst>
          </p:cNvPr>
          <p:cNvSpPr txBox="1"/>
          <p:nvPr/>
        </p:nvSpPr>
        <p:spPr>
          <a:xfrm>
            <a:off x="8397906" y="4845979"/>
            <a:ext cx="3458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  Наставник - Самсонова Светлана Геннадьевна, учитель физической культуры.</a:t>
            </a:r>
          </a:p>
          <a:p>
            <a:r>
              <a:rPr lang="ru-RU" dirty="0">
                <a:solidFill>
                  <a:srgbClr val="003399"/>
                </a:solidFill>
              </a:rPr>
              <a:t>  Молодой специалист- </a:t>
            </a:r>
            <a:r>
              <a:rPr lang="ru-RU" dirty="0" err="1">
                <a:solidFill>
                  <a:srgbClr val="003399"/>
                </a:solidFill>
              </a:rPr>
              <a:t>Мозжегоров</a:t>
            </a:r>
            <a:r>
              <a:rPr lang="ru-RU" dirty="0">
                <a:solidFill>
                  <a:srgbClr val="003399"/>
                </a:solidFill>
              </a:rPr>
              <a:t> Никита Андреевич, учитель физической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171944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ладелец\Downloads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600670" y="2966516"/>
            <a:ext cx="6485209" cy="946072"/>
          </a:xfrm>
          <a:prstGeom prst="rect">
            <a:avLst/>
          </a:prstGeom>
          <a:noFill/>
        </p:spPr>
      </p:pic>
      <p:pic>
        <p:nvPicPr>
          <p:cNvPr id="10" name="Рисунок 9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531D7F6-CDF7-4D42-8384-0247E8763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3928" y="310794"/>
            <a:ext cx="746835" cy="1014123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атается на лыжах, внешний, снег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9A3816C-6A1A-4CDF-909C-16FCAD868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6528" y="2273808"/>
            <a:ext cx="5201920" cy="390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7B05F9-89DB-46C5-96AE-83277ABBD36B}"/>
              </a:ext>
            </a:extLst>
          </p:cNvPr>
          <p:cNvSpPr txBox="1"/>
          <p:nvPr/>
        </p:nvSpPr>
        <p:spPr>
          <a:xfrm>
            <a:off x="1114971" y="633189"/>
            <a:ext cx="912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3399"/>
                </a:solidFill>
              </a:rPr>
              <a:t>Праздник с родителями «Лыжная эстафета»</a:t>
            </a:r>
          </a:p>
          <a:p>
            <a:r>
              <a:rPr lang="ru-RU" sz="2800" dirty="0">
                <a:solidFill>
                  <a:srgbClr val="003399"/>
                </a:solidFill>
              </a:rPr>
              <a:t>1 февраля 2020 г.</a:t>
            </a:r>
          </a:p>
          <a:p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2F6DC8-CA47-4862-8A7B-1367A1B00798}"/>
              </a:ext>
            </a:extLst>
          </p:cNvPr>
          <p:cNvSpPr txBox="1"/>
          <p:nvPr/>
        </p:nvSpPr>
        <p:spPr>
          <a:xfrm>
            <a:off x="1249378" y="1457608"/>
            <a:ext cx="46860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3399"/>
                </a:solidFill>
              </a:rPr>
              <a:t>Цели и задачи:</a:t>
            </a:r>
          </a:p>
          <a:p>
            <a:r>
              <a:rPr lang="ru-RU" sz="2800" dirty="0">
                <a:solidFill>
                  <a:srgbClr val="003399"/>
                </a:solidFill>
              </a:rPr>
              <a:t>      </a:t>
            </a:r>
          </a:p>
          <a:p>
            <a:pPr marL="457200" algn="just" rtl="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Способствовать формированию потребности в здоровом активном семейном досуге.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algn="just" rtl="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Налаживание дружеских отношений между родителями и школой.</a:t>
            </a:r>
          </a:p>
          <a:p>
            <a:pPr marL="457200" algn="just" rt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Выявление лучших лыжников для формирования школьной команды.</a:t>
            </a:r>
          </a:p>
          <a:p>
            <a:pPr marL="457200" algn="just" rtl="0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абота с молодыми педагогами по организации и проведению общешкольных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спортивных мероприятий. 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6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елец\Downloads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82647" y="2990696"/>
            <a:ext cx="6443007" cy="939915"/>
          </a:xfrm>
          <a:prstGeom prst="rect">
            <a:avLst/>
          </a:prstGeom>
          <a:noFill/>
        </p:spPr>
      </p:pic>
      <p:pic>
        <p:nvPicPr>
          <p:cNvPr id="10" name="Рисунок 9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97FB908-B226-4270-8928-4320B222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5096" y="383946"/>
            <a:ext cx="810843" cy="1101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52DF5F-9710-4B0B-AD31-319A806308F0}"/>
              </a:ext>
            </a:extLst>
          </p:cNvPr>
          <p:cNvSpPr txBox="1"/>
          <p:nvPr/>
        </p:nvSpPr>
        <p:spPr>
          <a:xfrm>
            <a:off x="1683945" y="606582"/>
            <a:ext cx="38205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В течении января 2020г. Я, как педагог-наставник, вместе со своим  молодым специалистом, разрабатывали положение, разместили пост-объявление в школьной спортивной группе в соцсети </a:t>
            </a:r>
            <a:r>
              <a:rPr lang="ru-RU" dirty="0" err="1">
                <a:solidFill>
                  <a:srgbClr val="003399"/>
                </a:solidFill>
              </a:rPr>
              <a:t>Вконтакте</a:t>
            </a:r>
            <a:r>
              <a:rPr lang="ru-RU" dirty="0">
                <a:solidFill>
                  <a:srgbClr val="003399"/>
                </a:solidFill>
              </a:rPr>
              <a:t>, принимали заявки, разрабатывали оценочную таблицу, готовили лыжню, инвентарь, и, наконец-то, 1 февраля состоялся праздник на школьном стадионе «Лыжная эстафета».</a:t>
            </a:r>
          </a:p>
          <a:p>
            <a:r>
              <a:rPr lang="ru-RU" dirty="0">
                <a:solidFill>
                  <a:srgbClr val="003399"/>
                </a:solidFill>
              </a:rPr>
              <a:t>С большим удовольствием дети и их родители участвовали в соревнованиях, очень много было болельщиков, позитивных эмоций, доброжелательных отзывов.</a:t>
            </a:r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4205C23-7E61-40F1-A72E-AF3248805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495" y="383946"/>
            <a:ext cx="2880039" cy="60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85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ownloads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20747" y="2928797"/>
            <a:ext cx="6363943" cy="928381"/>
          </a:xfrm>
          <a:prstGeom prst="rect">
            <a:avLst/>
          </a:prstGeom>
          <a:noFill/>
        </p:spPr>
      </p:pic>
      <p:pic>
        <p:nvPicPr>
          <p:cNvPr id="10" name="Рисунок 9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069277F-4A63-4426-BA30-0594D8EA7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9688" y="310794"/>
            <a:ext cx="775279" cy="105274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ег, катается на лыжах, внешний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9937A74-776E-43E9-8AA3-605769F325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12300">
            <a:off x="1283496" y="533247"/>
            <a:ext cx="2596674" cy="1948443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ешний, снег, держ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89CB171-CF1B-4A0C-822D-512171336A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57191">
            <a:off x="2285166" y="1881982"/>
            <a:ext cx="2870822" cy="215311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ег, внешний, катается на лыжах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1FF3474A-6EBD-492C-BBF3-8D1E66367C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3292" y="133267"/>
            <a:ext cx="3344226" cy="250937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ег, внешний, катается на лыжах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E3FACB04-A8F2-4310-B73E-931F1312E1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9312">
            <a:off x="7361876" y="828061"/>
            <a:ext cx="3796552" cy="284878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нег, внешний, катается на лыжах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01B516F2-A8F6-4056-863F-DF20B9C353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19031">
            <a:off x="882620" y="3780186"/>
            <a:ext cx="2813863" cy="211141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нег, внешний, катается на лыжах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E090D46A-9635-4907-9F49-D76DC8C732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5944">
            <a:off x="2947917" y="3676882"/>
            <a:ext cx="3834756" cy="287745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ег, катается на лыжах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58074F86-7DF0-4BAE-8C1A-3A0798BFB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80726">
            <a:off x="5817310" y="2931259"/>
            <a:ext cx="3997054" cy="299923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атается на лыжах, внешний, снег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CA5C6E5C-04F5-4329-925D-92CD37A188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8072">
            <a:off x="8345811" y="3887747"/>
            <a:ext cx="3424868" cy="25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15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елец\Downloads\рам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579007" y="2960414"/>
            <a:ext cx="6434479" cy="938670"/>
          </a:xfrm>
          <a:prstGeom prst="rect">
            <a:avLst/>
          </a:prstGeom>
          <a:noFill/>
        </p:spPr>
      </p:pic>
      <p:pic>
        <p:nvPicPr>
          <p:cNvPr id="7" name="Рисунок 6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EFE5242-ACDC-4E19-A0F0-0E0C437AA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1984" y="137058"/>
            <a:ext cx="721119" cy="979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976F92-040E-4DAB-BF1B-290B6558BD21}"/>
              </a:ext>
            </a:extLst>
          </p:cNvPr>
          <p:cNvSpPr txBox="1"/>
          <p:nvPr/>
        </p:nvSpPr>
        <p:spPr>
          <a:xfrm>
            <a:off x="1390078" y="307911"/>
            <a:ext cx="9162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399"/>
                </a:solidFill>
              </a:rPr>
              <a:t>Итогом данного мероприятия стало: </a:t>
            </a:r>
          </a:p>
          <a:p>
            <a:endParaRPr lang="ru-RU" sz="24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99"/>
                </a:solidFill>
              </a:rPr>
              <a:t>Награждение команд-победителей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99"/>
                </a:solidFill>
              </a:rPr>
              <a:t>Чаепитие в классах детей и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3399"/>
                </a:solidFill>
              </a:rPr>
              <a:t>Хорошее настроение и позитив от общения друг с другом</a:t>
            </a:r>
          </a:p>
          <a:p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15096C-3B80-4260-948A-97545EE1ACDE}"/>
              </a:ext>
            </a:extLst>
          </p:cNvPr>
          <p:cNvSpPr txBox="1"/>
          <p:nvPr/>
        </p:nvSpPr>
        <p:spPr>
          <a:xfrm>
            <a:off x="5721789" y="2855655"/>
            <a:ext cx="615635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Итогом совместной работы наставника и молодого специалиста стало: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Разработанное положение общешкольного спортивного мероприятия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Разработан сценарий праздника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Научились работать с протоколами соревнований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Научились вести группу в социальной сети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«Работа над ошибками» при организации и проведении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388483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236</Words>
  <Application>Microsoft Office PowerPoint</Application>
  <PresentationFormat>Произвольный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репутацией образовательного учреждения с помощью социальных сетей</dc:title>
  <dc:creator>Пользователь</dc:creator>
  <cp:lastModifiedBy>Оксана Чучумова</cp:lastModifiedBy>
  <cp:revision>34</cp:revision>
  <dcterms:created xsi:type="dcterms:W3CDTF">2019-02-24T10:56:11Z</dcterms:created>
  <dcterms:modified xsi:type="dcterms:W3CDTF">2020-09-06T18:49:50Z</dcterms:modified>
</cp:coreProperties>
</file>